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94"/>
  </p:notesMasterIdLst>
  <p:sldIdLst>
    <p:sldId id="477" r:id="rId2"/>
    <p:sldId id="476" r:id="rId3"/>
    <p:sldId id="473" r:id="rId4"/>
    <p:sldId id="463" r:id="rId5"/>
    <p:sldId id="464" r:id="rId6"/>
    <p:sldId id="462" r:id="rId7"/>
    <p:sldId id="465" r:id="rId8"/>
    <p:sldId id="466" r:id="rId9"/>
    <p:sldId id="469" r:id="rId10"/>
    <p:sldId id="468" r:id="rId11"/>
    <p:sldId id="467" r:id="rId12"/>
    <p:sldId id="470" r:id="rId13"/>
    <p:sldId id="471" r:id="rId14"/>
    <p:sldId id="362" r:id="rId15"/>
    <p:sldId id="264" r:id="rId16"/>
    <p:sldId id="410" r:id="rId17"/>
    <p:sldId id="482" r:id="rId18"/>
    <p:sldId id="479" r:id="rId19"/>
    <p:sldId id="480" r:id="rId20"/>
    <p:sldId id="409" r:id="rId21"/>
    <p:sldId id="441" r:id="rId22"/>
    <p:sldId id="442" r:id="rId23"/>
    <p:sldId id="443" r:id="rId24"/>
    <p:sldId id="294" r:id="rId25"/>
    <p:sldId id="319" r:id="rId26"/>
    <p:sldId id="434" r:id="rId27"/>
    <p:sldId id="400" r:id="rId28"/>
    <p:sldId id="401" r:id="rId29"/>
    <p:sldId id="297" r:id="rId30"/>
    <p:sldId id="298" r:id="rId31"/>
    <p:sldId id="328" r:id="rId32"/>
    <p:sldId id="426" r:id="rId33"/>
    <p:sldId id="445" r:id="rId34"/>
    <p:sldId id="271" r:id="rId35"/>
    <p:sldId id="444" r:id="rId36"/>
    <p:sldId id="265" r:id="rId37"/>
    <p:sldId id="403" r:id="rId38"/>
    <p:sldId id="399" r:id="rId39"/>
    <p:sldId id="447" r:id="rId40"/>
    <p:sldId id="446" r:id="rId41"/>
    <p:sldId id="272" r:id="rId42"/>
    <p:sldId id="402" r:id="rId43"/>
    <p:sldId id="422" r:id="rId44"/>
    <p:sldId id="376" r:id="rId45"/>
    <p:sldId id="387" r:id="rId46"/>
    <p:sldId id="379" r:id="rId47"/>
    <p:sldId id="327" r:id="rId48"/>
    <p:sldId id="366" r:id="rId49"/>
    <p:sldId id="365" r:id="rId50"/>
    <p:sldId id="363" r:id="rId51"/>
    <p:sldId id="438" r:id="rId52"/>
    <p:sldId id="364" r:id="rId53"/>
    <p:sldId id="392" r:id="rId54"/>
    <p:sldId id="404" r:id="rId55"/>
    <p:sldId id="414" r:id="rId56"/>
    <p:sldId id="358" r:id="rId57"/>
    <p:sldId id="451" r:id="rId58"/>
    <p:sldId id="361" r:id="rId59"/>
    <p:sldId id="360" r:id="rId60"/>
    <p:sldId id="452" r:id="rId61"/>
    <p:sldId id="373" r:id="rId62"/>
    <p:sldId id="369" r:id="rId63"/>
    <p:sldId id="367" r:id="rId64"/>
    <p:sldId id="368" r:id="rId65"/>
    <p:sldId id="374" r:id="rId66"/>
    <p:sldId id="478" r:id="rId67"/>
    <p:sldId id="378" r:id="rId68"/>
    <p:sldId id="370" r:id="rId69"/>
    <p:sldId id="371" r:id="rId70"/>
    <p:sldId id="428" r:id="rId71"/>
    <p:sldId id="481" r:id="rId72"/>
    <p:sldId id="449" r:id="rId73"/>
    <p:sldId id="383" r:id="rId74"/>
    <p:sldId id="436" r:id="rId75"/>
    <p:sldId id="386" r:id="rId76"/>
    <p:sldId id="391" r:id="rId77"/>
    <p:sldId id="389" r:id="rId78"/>
    <p:sldId id="396" r:id="rId79"/>
    <p:sldId id="394" r:id="rId80"/>
    <p:sldId id="412" r:id="rId81"/>
    <p:sldId id="433" r:id="rId82"/>
    <p:sldId id="439" r:id="rId83"/>
    <p:sldId id="326" r:id="rId84"/>
    <p:sldId id="381" r:id="rId85"/>
    <p:sldId id="483" r:id="rId86"/>
    <p:sldId id="485" r:id="rId87"/>
    <p:sldId id="484" r:id="rId88"/>
    <p:sldId id="332" r:id="rId89"/>
    <p:sldId id="335" r:id="rId90"/>
    <p:sldId id="458" r:id="rId91"/>
    <p:sldId id="486" r:id="rId92"/>
    <p:sldId id="488" r:id="rId9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380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97" autoAdjust="0"/>
    <p:restoredTop sz="94713" autoAdjust="0"/>
  </p:normalViewPr>
  <p:slideViewPr>
    <p:cSldViewPr>
      <p:cViewPr>
        <p:scale>
          <a:sx n="90" d="100"/>
          <a:sy n="90" d="100"/>
        </p:scale>
        <p:origin x="-384" y="-4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7E192D-EED4-4714-A780-20894822FB78}" type="datetimeFigureOut">
              <a:rPr lang="ru-RU" smtClean="0"/>
              <a:pPr/>
              <a:t>08.05.2018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134DF6-19B1-4502-A534-6B7C04515E0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34DF6-19B1-4502-A534-6B7C04515E0D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34DF6-19B1-4502-A534-6B7C04515E0D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34DF6-19B1-4502-A534-6B7C04515E0D}" type="slidenum">
              <a:rPr lang="ru-RU" smtClean="0"/>
              <a:pPr/>
              <a:t>53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A7D8-E092-4378-ADD1-A6C20F35CFE5}" type="datetimeFigureOut">
              <a:rPr lang="ru-RU" smtClean="0"/>
              <a:pPr/>
              <a:t>08.05.2018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7DD91A9-471B-4F20-83ED-71EF7651A2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A7D8-E092-4378-ADD1-A6C20F35CFE5}" type="datetimeFigureOut">
              <a:rPr lang="ru-RU" smtClean="0"/>
              <a:pPr/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91A9-471B-4F20-83ED-71EF7651A2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A7D8-E092-4378-ADD1-A6C20F35CFE5}" type="datetimeFigureOut">
              <a:rPr lang="ru-RU" smtClean="0"/>
              <a:pPr/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91A9-471B-4F20-83ED-71EF7651A2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A7D8-E092-4378-ADD1-A6C20F35CFE5}" type="datetimeFigureOut">
              <a:rPr lang="ru-RU" smtClean="0"/>
              <a:pPr/>
              <a:t>08.05.2018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7DD91A9-471B-4F20-83ED-71EF7651A2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A7D8-E092-4378-ADD1-A6C20F35CFE5}" type="datetimeFigureOut">
              <a:rPr lang="ru-RU" smtClean="0"/>
              <a:pPr/>
              <a:t>08.05.2018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91A9-471B-4F20-83ED-71EF7651A2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A7D8-E092-4378-ADD1-A6C20F35CFE5}" type="datetimeFigureOut">
              <a:rPr lang="ru-RU" smtClean="0"/>
              <a:pPr/>
              <a:t>08.05.2018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91A9-471B-4F20-83ED-71EF7651A2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A7D8-E092-4378-ADD1-A6C20F35CFE5}" type="datetimeFigureOut">
              <a:rPr lang="ru-RU" smtClean="0"/>
              <a:pPr/>
              <a:t>08.05.2018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7DD91A9-471B-4F20-83ED-71EF7651A2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A7D8-E092-4378-ADD1-A6C20F35CFE5}" type="datetimeFigureOut">
              <a:rPr lang="ru-RU" smtClean="0"/>
              <a:pPr/>
              <a:t>08.05.2018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91A9-471B-4F20-83ED-71EF7651A2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A7D8-E092-4378-ADD1-A6C20F35CFE5}" type="datetimeFigureOut">
              <a:rPr lang="ru-RU" smtClean="0"/>
              <a:pPr/>
              <a:t>08.05.2018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91A9-471B-4F20-83ED-71EF7651A2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A7D8-E092-4378-ADD1-A6C20F35CFE5}" type="datetimeFigureOut">
              <a:rPr lang="ru-RU" smtClean="0"/>
              <a:pPr/>
              <a:t>08.05.2018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91A9-471B-4F20-83ED-71EF7651A2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AA7D8-E092-4378-ADD1-A6C20F35CFE5}" type="datetimeFigureOut">
              <a:rPr lang="ru-RU" smtClean="0"/>
              <a:pPr/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91A9-471B-4F20-83ED-71EF7651A2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36AA7D8-E092-4378-ADD1-A6C20F35CFE5}" type="datetimeFigureOut">
              <a:rPr lang="ru-RU" smtClean="0"/>
              <a:pPr/>
              <a:t>08.05.2018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7DD91A9-471B-4F20-83ED-71EF7651A2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"/>
            <a:ext cx="9144000" cy="4005064"/>
          </a:xfrm>
        </p:spPr>
        <p:txBody>
          <a:bodyPr/>
          <a:lstStyle/>
          <a:p>
            <a:pPr algn="ctr">
              <a:buNone/>
            </a:pPr>
            <a:r>
              <a:rPr lang="ru-RU" sz="5000" b="1" i="1" spc="-150" dirty="0" smtClean="0">
                <a:ln w="17780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Здесь  </a:t>
            </a:r>
            <a:r>
              <a:rPr lang="ru-RU" sz="5000" b="1" i="1" spc="-150" dirty="0" smtClean="0">
                <a:ln w="17780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все  напоминает  вновь  о  </a:t>
            </a:r>
            <a:r>
              <a:rPr lang="ru-RU" sz="5000" b="1" i="1" spc="-150" dirty="0" smtClean="0">
                <a:ln w="17780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нем…</a:t>
            </a:r>
            <a:endParaRPr lang="ru-RU" dirty="0" smtClean="0">
              <a:latin typeface="Arial Black" pitchFamily="34" charset="0"/>
            </a:endParaRPr>
          </a:p>
          <a:p>
            <a:pPr algn="r">
              <a:buNone/>
            </a:pPr>
            <a:r>
              <a:rPr lang="ru-RU" b="1" i="1" dirty="0" smtClean="0">
                <a:ln w="17780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solidFill>
                  <a:srgbClr val="593807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Взгляд </a:t>
            </a:r>
            <a:r>
              <a:rPr lang="ru-RU" b="1" i="1" dirty="0" smtClean="0">
                <a:ln w="17780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  <a:miter lim="800000"/>
                </a:ln>
                <a:solidFill>
                  <a:srgbClr val="593807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фотохудожника</a:t>
            </a:r>
            <a:endParaRPr lang="ru-RU" b="1" i="1" dirty="0">
              <a:solidFill>
                <a:srgbClr val="593807"/>
              </a:solidFill>
              <a:latin typeface="Arial Black" pitchFamily="34" charset="0"/>
            </a:endParaRPr>
          </a:p>
        </p:txBody>
      </p:sp>
      <p:pic>
        <p:nvPicPr>
          <p:cNvPr id="97286" name="Picture 6" descr="http://www.nash-kislovodsk.ru/wp-content/uploads/2018/02/8DSC_3460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420888"/>
            <a:ext cx="6376991" cy="42210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00  DSC70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88640"/>
            <a:ext cx="7776864" cy="6373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DSC26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404664"/>
            <a:ext cx="8923920" cy="5949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DSC26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08012"/>
            <a:ext cx="4392488" cy="6561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3" descr="023DSC80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16632"/>
            <a:ext cx="4396622" cy="6597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DSC70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04664"/>
            <a:ext cx="8819825" cy="5877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DSC6532 копи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04664"/>
            <a:ext cx="8860231" cy="5904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!DSC205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1520" y="332656"/>
            <a:ext cx="8669106" cy="6151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DSC20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409971" y="-897802"/>
            <a:ext cx="6230666" cy="8691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DSC72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6632"/>
            <a:ext cx="4762353" cy="6597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3" descr="п1DSC_31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92064" y="116632"/>
            <a:ext cx="4451936" cy="6597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5229200"/>
            <a:ext cx="8812088" cy="1628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    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Как при Ермолове ходили</a:t>
            </a:r>
            <a:b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В Чечню, в Аварию, к горам;</a:t>
            </a:r>
            <a:b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Как там дрались, как мы их били,</a:t>
            </a:r>
            <a:b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Как доставалося и нам;</a:t>
            </a:r>
            <a:endParaRPr lang="ru-RU" sz="2000" b="1" i="1" dirty="0">
              <a:solidFill>
                <a:schemeClr val="tx2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" name="Содержимое 3" descr="!!DSC_31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88640"/>
            <a:ext cx="7416824" cy="5158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!DSC_31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8738" t="11323" r="25587" b="43386"/>
          <a:stretch>
            <a:fillRect/>
          </a:stretch>
        </p:blipFill>
        <p:spPr>
          <a:xfrm>
            <a:off x="395536" y="454324"/>
            <a:ext cx="8511948" cy="5870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188640" y="1124744"/>
            <a:ext cx="11305256" cy="4955381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ru-RU" sz="3800" b="1" i="1" spc="-15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200-летию 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3800" b="1" i="1" spc="-15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со дня рождения 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3800" b="1" i="1" spc="-15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Михаила Юрьевича Лермонтова 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3800" b="1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3800" b="1" i="1" spc="-15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посвящается…</a:t>
            </a:r>
            <a:endParaRPr lang="ru-RU" sz="3800" b="1" i="1" spc="-15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DSC21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5014" y="476672"/>
            <a:ext cx="8749473" cy="5860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!!!п1_DSC20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04664"/>
            <a:ext cx="8855368" cy="5843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!!!п1_DSC21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9133" y="908720"/>
            <a:ext cx="8877364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!DSC_30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95736" y="106506"/>
            <a:ext cx="4437045" cy="6562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п5DSC_96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476672"/>
            <a:ext cx="8926704" cy="5916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!!!01_DSC07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476672"/>
            <a:ext cx="8927897" cy="5949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!!!0_DSC07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476672"/>
            <a:ext cx="8711794" cy="5805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п1_DSC96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404664"/>
            <a:ext cx="8927193" cy="5949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П1DSC_27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332656"/>
            <a:ext cx="8926672" cy="5915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DSC_43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0"/>
            <a:ext cx="49631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DSC_32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16632"/>
            <a:ext cx="8144168" cy="6597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3 DSC95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116632"/>
            <a:ext cx="4464496" cy="6624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3" descr="п1DSC_60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16632"/>
            <a:ext cx="4461895" cy="6624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0DSC_40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04664"/>
            <a:ext cx="8748385" cy="5830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34п1DSC_61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76672"/>
            <a:ext cx="8711802" cy="5805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п6DSC_97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23728" y="0"/>
            <a:ext cx="443221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DSC_38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04664"/>
            <a:ext cx="8720247" cy="5956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1DSC_64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04664"/>
            <a:ext cx="8784976" cy="5879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018п0DSC_63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76672"/>
            <a:ext cx="8784976" cy="5791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п1DSC_63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76672"/>
            <a:ext cx="8821203" cy="5903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DSC_01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332656"/>
            <a:ext cx="8929602" cy="5998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1_DSC66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476672"/>
            <a:ext cx="8856436" cy="5902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!!DSC_57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3" y="145359"/>
            <a:ext cx="6552728" cy="6613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0DSC_44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04664"/>
            <a:ext cx="8784430" cy="5854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DSC_98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3" descr="п1DSC_24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п1DSC_36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04664"/>
            <a:ext cx="8814289" cy="6020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16п1DSC_66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404664"/>
            <a:ext cx="8928863" cy="5973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!!DSC_44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95736" y="5391"/>
            <a:ext cx="4536504" cy="6852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!!!!DSC_98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476672"/>
            <a:ext cx="8927815" cy="5915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!!!DSC_98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76672"/>
            <a:ext cx="8856984" cy="5868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0DSC_37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332656"/>
            <a:ext cx="8827749" cy="6030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п0DSC_65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04664"/>
            <a:ext cx="8827749" cy="6030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п0DSC_65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04664"/>
            <a:ext cx="8814886" cy="602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!DSC_32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04664"/>
            <a:ext cx="8820731" cy="5887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DSC_65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404664"/>
            <a:ext cx="8913354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0DSC_65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04664"/>
            <a:ext cx="8751568" cy="5978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п0DSC_65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67744" y="116632"/>
            <a:ext cx="4465928" cy="6624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!!DSC_651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404664"/>
            <a:ext cx="8827751" cy="6030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пDSC_71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404664"/>
            <a:ext cx="8927976" cy="5951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5DSC_40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548680"/>
            <a:ext cx="8746782" cy="5786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DSC_31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04665"/>
            <a:ext cx="8784976" cy="5856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27984" y="1484785"/>
            <a:ext cx="4563616" cy="2808312"/>
          </a:xfrm>
        </p:spPr>
        <p:txBody>
          <a:bodyPr/>
          <a:lstStyle/>
          <a:p>
            <a:pPr algn="r">
              <a:buNone/>
            </a:pPr>
            <a:r>
              <a:rPr lang="ru-RU" b="1" i="1" dirty="0" smtClean="0"/>
              <a:t>  </a:t>
            </a:r>
            <a:r>
              <a:rPr lang="ru-RU" sz="2800" b="1" i="1" dirty="0" smtClean="0">
                <a:latin typeface="Arial Black" pitchFamily="34" charset="0"/>
              </a:rPr>
              <a:t>Я счастлив был </a:t>
            </a:r>
          </a:p>
          <a:p>
            <a:pPr algn="r">
              <a:buNone/>
            </a:pPr>
            <a:r>
              <a:rPr lang="ru-RU" sz="2800" b="1" i="1" dirty="0" smtClean="0">
                <a:latin typeface="Arial Black" pitchFamily="34" charset="0"/>
              </a:rPr>
              <a:t>с вами, ущелия            гор</a:t>
            </a:r>
            <a:r>
              <a:rPr lang="ru-RU" sz="2800" dirty="0" smtClean="0">
                <a:latin typeface="Arial Black" pitchFamily="34" charset="0"/>
              </a:rPr>
              <a:t>…</a:t>
            </a:r>
            <a:endParaRPr lang="ru-RU" sz="2800" dirty="0">
              <a:latin typeface="Arial Black" pitchFamily="34" charset="0"/>
            </a:endParaRPr>
          </a:p>
        </p:txBody>
      </p:sp>
      <p:pic>
        <p:nvPicPr>
          <p:cNvPr id="4" name="Содержимое 3" descr="!DSC_3459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4400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DSC_34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76672"/>
            <a:ext cx="8820472" cy="5875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DSC_34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04664"/>
            <a:ext cx="8784976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97DSC32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332656"/>
            <a:ext cx="8923103" cy="597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55976" y="1052736"/>
            <a:ext cx="4635624" cy="5472608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ru-RU" sz="2400" b="1" i="1" dirty="0" smtClean="0">
                <a:latin typeface="Arial Black" pitchFamily="34" charset="0"/>
              </a:rPr>
              <a:t>Светает — вьется дикой пеленой</a:t>
            </a:r>
          </a:p>
          <a:p>
            <a:pPr algn="r">
              <a:buNone/>
            </a:pPr>
            <a:r>
              <a:rPr lang="ru-RU" sz="2400" b="1" i="1" dirty="0" smtClean="0">
                <a:latin typeface="Arial Black" pitchFamily="34" charset="0"/>
              </a:rPr>
              <a:t>Вокруг лесистых гор туман ночной;</a:t>
            </a:r>
          </a:p>
          <a:p>
            <a:pPr algn="r">
              <a:buNone/>
            </a:pPr>
            <a:r>
              <a:rPr lang="ru-RU" sz="2400" b="1" i="1" dirty="0" smtClean="0">
                <a:latin typeface="Arial Black" pitchFamily="34" charset="0"/>
              </a:rPr>
              <a:t>Еще у ног Кавказа тишина;</a:t>
            </a:r>
          </a:p>
          <a:p>
            <a:pPr algn="r">
              <a:buNone/>
            </a:pPr>
            <a:r>
              <a:rPr lang="ru-RU" sz="2400" b="1" i="1" dirty="0" smtClean="0">
                <a:latin typeface="Arial Black" pitchFamily="34" charset="0"/>
              </a:rPr>
              <a:t>Молчит табун, река журчит одна.</a:t>
            </a:r>
          </a:p>
          <a:p>
            <a:pPr algn="r"/>
            <a:endParaRPr lang="ru-RU" dirty="0"/>
          </a:p>
        </p:txBody>
      </p:sp>
      <p:pic>
        <p:nvPicPr>
          <p:cNvPr id="4" name="Содержимое 3" descr="пDSC_3168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35597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95DSC_16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76672"/>
            <a:ext cx="8820472" cy="5863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42DSC_64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76672"/>
            <a:ext cx="8784236" cy="5843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2DSC_0070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404664"/>
            <a:ext cx="8892480" cy="5956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39DSC_35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692696"/>
            <a:ext cx="8898528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96DSC_16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196" y="476672"/>
            <a:ext cx="8927368" cy="5934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88024" y="1110531"/>
            <a:ext cx="4131568" cy="5747469"/>
          </a:xfrm>
        </p:spPr>
        <p:txBody>
          <a:bodyPr>
            <a:normAutofit fontScale="70000" lnSpcReduction="20000"/>
          </a:bodyPr>
          <a:lstStyle/>
          <a:p>
            <a:pPr algn="r">
              <a:buNone/>
            </a:pPr>
            <a:r>
              <a:rPr lang="ru-RU" dirty="0" smtClean="0"/>
              <a:t> </a:t>
            </a:r>
            <a:r>
              <a:rPr lang="ru-RU" dirty="0" smtClean="0">
                <a:latin typeface="Arial Black" pitchFamily="34" charset="0"/>
              </a:rPr>
              <a:t>Составив компанию </a:t>
            </a:r>
          </a:p>
          <a:p>
            <a:pPr algn="r">
              <a:buNone/>
            </a:pPr>
            <a:r>
              <a:rPr lang="ru-RU" dirty="0" smtClean="0">
                <a:latin typeface="Arial Black" pitchFamily="34" charset="0"/>
              </a:rPr>
              <a:t>    М. Лермонтову на скальном отступе Красного солнышка </a:t>
            </a:r>
          </a:p>
          <a:p>
            <a:pPr algn="r">
              <a:buNone/>
            </a:pPr>
            <a:r>
              <a:rPr lang="ru-RU" dirty="0" smtClean="0">
                <a:latin typeface="Arial Black" pitchFamily="34" charset="0"/>
              </a:rPr>
              <a:t>Вы сможете любоваться красотой природы </a:t>
            </a:r>
          </a:p>
          <a:p>
            <a:pPr algn="r">
              <a:buNone/>
            </a:pPr>
            <a:r>
              <a:rPr lang="ru-RU" dirty="0" smtClean="0">
                <a:latin typeface="Arial Black" pitchFamily="34" charset="0"/>
              </a:rPr>
              <a:t>    и строк поэта:</a:t>
            </a:r>
          </a:p>
          <a:p>
            <a:pPr algn="r">
              <a:buNone/>
            </a:pPr>
            <a:endParaRPr lang="ru-RU" dirty="0" smtClean="0">
              <a:latin typeface="Arial Black" pitchFamily="34" charset="0"/>
            </a:endParaRPr>
          </a:p>
          <a:p>
            <a:pPr algn="r">
              <a:buNone/>
            </a:pPr>
            <a:r>
              <a:rPr lang="ru-RU" dirty="0" smtClean="0">
                <a:latin typeface="Arial Black" pitchFamily="34" charset="0"/>
              </a:rPr>
              <a:t>"Последний солнца луч златой</a:t>
            </a:r>
          </a:p>
          <a:p>
            <a:pPr algn="r">
              <a:buNone/>
            </a:pPr>
            <a:r>
              <a:rPr lang="ru-RU" dirty="0" smtClean="0">
                <a:latin typeface="Arial Black" pitchFamily="34" charset="0"/>
              </a:rPr>
              <a:t>На льдах сребристых догорает,</a:t>
            </a:r>
          </a:p>
          <a:p>
            <a:pPr algn="r">
              <a:buNone/>
            </a:pPr>
            <a:r>
              <a:rPr lang="ru-RU" dirty="0" smtClean="0">
                <a:latin typeface="Arial Black" pitchFamily="34" charset="0"/>
              </a:rPr>
              <a:t>И Эльборус своей главой</a:t>
            </a:r>
          </a:p>
          <a:p>
            <a:pPr algn="r">
              <a:buNone/>
            </a:pPr>
            <a:r>
              <a:rPr lang="ru-RU" dirty="0" smtClean="0">
                <a:latin typeface="Arial Black" pitchFamily="34" charset="0"/>
              </a:rPr>
              <a:t>Его, как туча, закрывает."</a:t>
            </a:r>
          </a:p>
          <a:p>
            <a:endParaRPr lang="ru-RU" dirty="0"/>
          </a:p>
        </p:txBody>
      </p:sp>
      <p:pic>
        <p:nvPicPr>
          <p:cNvPr id="4" name="Содержимое 3" descr="260ДСД!1а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8809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яяя!023 равDSC_54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80728"/>
            <a:ext cx="9144000" cy="3630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2DSC_59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476672"/>
            <a:ext cx="8928992" cy="5765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3DSC_60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404664"/>
            <a:ext cx="8853307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DSC80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76672"/>
            <a:ext cx="8819141" cy="5877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1DSC_23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476672"/>
            <a:ext cx="8928662" cy="5906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60032" y="1412776"/>
            <a:ext cx="4131568" cy="4667349"/>
          </a:xfrm>
        </p:spPr>
        <p:txBody>
          <a:bodyPr>
            <a:normAutofit fontScale="40000" lnSpcReduction="20000"/>
          </a:bodyPr>
          <a:lstStyle/>
          <a:p>
            <a:pPr algn="r">
              <a:buNone/>
            </a:pPr>
            <a:r>
              <a:rPr lang="ru-RU" sz="5100" b="1" i="1" dirty="0" smtClean="0">
                <a:latin typeface="Arial Black" pitchFamily="34" charset="0"/>
              </a:rPr>
              <a:t>"Хотя я судьбой на заре моих дней</a:t>
            </a:r>
          </a:p>
          <a:p>
            <a:pPr algn="r">
              <a:buNone/>
            </a:pPr>
            <a:r>
              <a:rPr lang="ru-RU" sz="5100" b="1" i="1" dirty="0" smtClean="0">
                <a:latin typeface="Arial Black" pitchFamily="34" charset="0"/>
              </a:rPr>
              <a:t> </a:t>
            </a:r>
          </a:p>
          <a:p>
            <a:pPr algn="r">
              <a:buNone/>
            </a:pPr>
            <a:r>
              <a:rPr lang="ru-RU" sz="5100" b="1" i="1" dirty="0" smtClean="0">
                <a:latin typeface="Arial Black" pitchFamily="34" charset="0"/>
              </a:rPr>
              <a:t>О южные горы отторгнут от Вас</a:t>
            </a:r>
          </a:p>
          <a:p>
            <a:pPr algn="r">
              <a:buNone/>
            </a:pPr>
            <a:r>
              <a:rPr lang="ru-RU" sz="5100" b="1" i="1" dirty="0" smtClean="0">
                <a:latin typeface="Arial Black" pitchFamily="34" charset="0"/>
              </a:rPr>
              <a:t> </a:t>
            </a:r>
          </a:p>
          <a:p>
            <a:pPr algn="r">
              <a:buNone/>
            </a:pPr>
            <a:r>
              <a:rPr lang="ru-RU" sz="5100" b="1" i="1" dirty="0" smtClean="0">
                <a:latin typeface="Arial Black" pitchFamily="34" charset="0"/>
              </a:rPr>
              <a:t>Чтоб вечно их помнить, там надо быть раз</a:t>
            </a:r>
          </a:p>
          <a:p>
            <a:pPr algn="r">
              <a:buNone/>
            </a:pPr>
            <a:r>
              <a:rPr lang="ru-RU" sz="5100" b="1" i="1" dirty="0" smtClean="0">
                <a:latin typeface="Arial Black" pitchFamily="34" charset="0"/>
              </a:rPr>
              <a:t> </a:t>
            </a:r>
          </a:p>
          <a:p>
            <a:pPr algn="r">
              <a:buNone/>
            </a:pPr>
            <a:r>
              <a:rPr lang="ru-RU" sz="5100" b="1" i="1" dirty="0" smtClean="0">
                <a:latin typeface="Arial Black" pitchFamily="34" charset="0"/>
              </a:rPr>
              <a:t>Как сладкую песню отчизны моей</a:t>
            </a:r>
          </a:p>
          <a:p>
            <a:pPr algn="r">
              <a:buNone/>
            </a:pPr>
            <a:r>
              <a:rPr lang="ru-RU" sz="5100" b="1" i="1" dirty="0" smtClean="0">
                <a:latin typeface="Arial Black" pitchFamily="34" charset="0"/>
              </a:rPr>
              <a:t> </a:t>
            </a:r>
          </a:p>
          <a:p>
            <a:pPr algn="r">
              <a:buNone/>
            </a:pPr>
            <a:r>
              <a:rPr lang="ru-RU" sz="5100" b="1" i="1" dirty="0" smtClean="0">
                <a:latin typeface="Arial Black" pitchFamily="34" charset="0"/>
              </a:rPr>
              <a:t>Люблю я Кавказ"</a:t>
            </a:r>
          </a:p>
          <a:p>
            <a:pPr algn="r">
              <a:buNone/>
            </a:pPr>
            <a:r>
              <a:rPr lang="ru-RU" sz="5100" b="1" i="1" dirty="0" smtClean="0">
                <a:latin typeface="Arial Black" pitchFamily="34" charset="0"/>
              </a:rPr>
              <a:t> </a:t>
            </a:r>
          </a:p>
          <a:p>
            <a:pPr algn="r">
              <a:buNone/>
            </a:pPr>
            <a:r>
              <a:rPr lang="ru-RU" sz="5100" b="1" i="1" dirty="0" smtClean="0">
                <a:latin typeface="Arial Black" pitchFamily="34" charset="0"/>
              </a:rPr>
              <a:t>М. Лермонтов</a:t>
            </a:r>
          </a:p>
          <a:p>
            <a:pPr algn="r"/>
            <a:endParaRPr lang="ru-RU" dirty="0"/>
          </a:p>
        </p:txBody>
      </p:sp>
      <p:pic>
        <p:nvPicPr>
          <p:cNvPr id="4" name="Содержимое 3" descr="tt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0"/>
            <a:ext cx="455818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2!DSC_7341 копи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8052" y="404665"/>
            <a:ext cx="8860231" cy="5904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DSC_72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2992" y="692696"/>
            <a:ext cx="9021008" cy="5281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!DSC_40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404664"/>
            <a:ext cx="8926292" cy="5904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DSC_67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5516" y="476672"/>
            <a:ext cx="8748972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DSC_66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000" y="476672"/>
            <a:ext cx="8856984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DSC_66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0"/>
            <a:ext cx="554461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DSC_36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04664"/>
            <a:ext cx="8784976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DSC_57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76672"/>
            <a:ext cx="8755630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DSC81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692696"/>
            <a:ext cx="8836455" cy="5402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DSC_04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76672"/>
            <a:ext cx="8748972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49DSC_91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6115" y="404664"/>
            <a:ext cx="8752650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!!!01DSC3300 копи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0233" y="404664"/>
            <a:ext cx="8744255" cy="6095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0DSC_00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404664"/>
            <a:ext cx="8725633" cy="6007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яDSC_27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04664"/>
            <a:ext cx="8794088" cy="5830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Users\admin\Desktop\яя   М.Ю. ЛЕРМОНТОВ\п1_DSC84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8712968" cy="6593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1DSC_53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76672"/>
            <a:ext cx="8819718" cy="5875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1_DSC85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76672"/>
            <a:ext cx="8752181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1_DSC84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04664"/>
            <a:ext cx="8784976" cy="5854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1_DSC85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548680"/>
            <a:ext cx="8815047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DSC_244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332656"/>
            <a:ext cx="8824300" cy="602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99992" y="1556792"/>
            <a:ext cx="7515944" cy="437931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i="1" dirty="0" smtClean="0"/>
              <a:t> </a:t>
            </a:r>
            <a:r>
              <a:rPr lang="ru-RU" sz="1800" b="1" i="1" dirty="0" smtClean="0">
                <a:latin typeface="Arial Black" pitchFamily="34" charset="0"/>
              </a:rPr>
              <a:t>Когда б в покорности незнанья </a:t>
            </a:r>
          </a:p>
          <a:p>
            <a:pPr>
              <a:buNone/>
            </a:pPr>
            <a:r>
              <a:rPr lang="ru-RU" sz="1800" b="1" i="1" dirty="0" smtClean="0">
                <a:latin typeface="Arial Black" pitchFamily="34" charset="0"/>
              </a:rPr>
              <a:t>Нас жить создатель осудил, </a:t>
            </a:r>
          </a:p>
          <a:p>
            <a:pPr>
              <a:buNone/>
            </a:pPr>
            <a:r>
              <a:rPr lang="ru-RU" sz="1800" b="1" i="1" dirty="0" smtClean="0">
                <a:latin typeface="Arial Black" pitchFamily="34" charset="0"/>
              </a:rPr>
              <a:t>Неисполнимые желанья </a:t>
            </a:r>
          </a:p>
          <a:p>
            <a:pPr>
              <a:buNone/>
            </a:pPr>
            <a:r>
              <a:rPr lang="ru-RU" sz="1800" b="1" i="1" dirty="0" smtClean="0">
                <a:latin typeface="Arial Black" pitchFamily="34" charset="0"/>
              </a:rPr>
              <a:t>Он в нашу душу б не вложил, </a:t>
            </a:r>
          </a:p>
          <a:p>
            <a:pPr>
              <a:buNone/>
            </a:pPr>
            <a:r>
              <a:rPr lang="ru-RU" sz="1800" b="1" i="1" dirty="0" smtClean="0">
                <a:latin typeface="Arial Black" pitchFamily="34" charset="0"/>
              </a:rPr>
              <a:t>Он не позволил бы стремиться </a:t>
            </a:r>
          </a:p>
          <a:p>
            <a:pPr>
              <a:buNone/>
            </a:pPr>
            <a:r>
              <a:rPr lang="ru-RU" sz="1800" b="1" i="1" dirty="0" smtClean="0">
                <a:latin typeface="Arial Black" pitchFamily="34" charset="0"/>
              </a:rPr>
              <a:t>К тому, что не должно свершиться, </a:t>
            </a:r>
          </a:p>
          <a:p>
            <a:pPr>
              <a:buNone/>
            </a:pPr>
            <a:r>
              <a:rPr lang="ru-RU" sz="1800" b="1" i="1" dirty="0" smtClean="0">
                <a:latin typeface="Arial Black" pitchFamily="34" charset="0"/>
              </a:rPr>
              <a:t>Он не позволил бы искать </a:t>
            </a:r>
          </a:p>
          <a:p>
            <a:pPr>
              <a:buNone/>
            </a:pPr>
            <a:r>
              <a:rPr lang="ru-RU" sz="1800" b="1" i="1" dirty="0" smtClean="0">
                <a:latin typeface="Arial Black" pitchFamily="34" charset="0"/>
              </a:rPr>
              <a:t>В себе и в мире совершенства, </a:t>
            </a:r>
          </a:p>
          <a:p>
            <a:pPr>
              <a:buNone/>
            </a:pPr>
            <a:r>
              <a:rPr lang="ru-RU" sz="1800" b="1" i="1" dirty="0" smtClean="0">
                <a:latin typeface="Arial Black" pitchFamily="34" charset="0"/>
              </a:rPr>
              <a:t>Когда б нам полного блаженства </a:t>
            </a:r>
          </a:p>
          <a:p>
            <a:pPr>
              <a:buNone/>
            </a:pPr>
            <a:r>
              <a:rPr lang="ru-RU" sz="1800" b="1" i="1" dirty="0" smtClean="0">
                <a:latin typeface="Arial Black" pitchFamily="34" charset="0"/>
              </a:rPr>
              <a:t>Не должно вечно было знать.</a:t>
            </a:r>
            <a:endParaRPr lang="ru-RU" sz="1800" b="1" i="1" dirty="0">
              <a:latin typeface="Arial Black" pitchFamily="34" charset="0"/>
            </a:endParaRPr>
          </a:p>
        </p:txBody>
      </p:sp>
      <p:pic>
        <p:nvPicPr>
          <p:cNvPr id="5" name="Содержимое 3" descr="6DSC_32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6632"/>
            <a:ext cx="4572000" cy="6478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202737" cy="6135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11960" y="5589240"/>
            <a:ext cx="478802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Здесь все напоминает вновь о нем… [Электронный ресурс] : презентация / МКУК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г-к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Кисловодска «Централизованная библиотечная система», библиотека - филиал № 5; сост. О.Н.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Жванко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 – Кисловодск, 2014. – 92 слайда.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3" descr="395DSC_168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179512" y="188640"/>
            <a:ext cx="7365489" cy="48965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1091</TotalTime>
  <Words>212</Words>
  <Application>Microsoft Office PowerPoint</Application>
  <PresentationFormat>Экран (4:3)</PresentationFormat>
  <Paragraphs>47</Paragraphs>
  <Slides>92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92</vt:i4>
      </vt:variant>
    </vt:vector>
  </HeadingPairs>
  <TitlesOfParts>
    <vt:vector size="93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</vt:vector>
  </TitlesOfParts>
  <Company>Retired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RWT</dc:creator>
  <cp:lastModifiedBy>RePack by SPecialiST</cp:lastModifiedBy>
  <cp:revision>114</cp:revision>
  <dcterms:created xsi:type="dcterms:W3CDTF">2014-03-11T09:49:53Z</dcterms:created>
  <dcterms:modified xsi:type="dcterms:W3CDTF">2018-05-08T09:10:37Z</dcterms:modified>
</cp:coreProperties>
</file>