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94"/>
  </p:notesMasterIdLst>
  <p:sldIdLst>
    <p:sldId id="477" r:id="rId2"/>
    <p:sldId id="476" r:id="rId3"/>
    <p:sldId id="473" r:id="rId4"/>
    <p:sldId id="463" r:id="rId5"/>
    <p:sldId id="464" r:id="rId6"/>
    <p:sldId id="462" r:id="rId7"/>
    <p:sldId id="465" r:id="rId8"/>
    <p:sldId id="466" r:id="rId9"/>
    <p:sldId id="469" r:id="rId10"/>
    <p:sldId id="468" r:id="rId11"/>
    <p:sldId id="467" r:id="rId12"/>
    <p:sldId id="470" r:id="rId13"/>
    <p:sldId id="471" r:id="rId14"/>
    <p:sldId id="362" r:id="rId15"/>
    <p:sldId id="264" r:id="rId16"/>
    <p:sldId id="410" r:id="rId17"/>
    <p:sldId id="482" r:id="rId18"/>
    <p:sldId id="479" r:id="rId19"/>
    <p:sldId id="480" r:id="rId20"/>
    <p:sldId id="409" r:id="rId21"/>
    <p:sldId id="441" r:id="rId22"/>
    <p:sldId id="442" r:id="rId23"/>
    <p:sldId id="443" r:id="rId24"/>
    <p:sldId id="294" r:id="rId25"/>
    <p:sldId id="319" r:id="rId26"/>
    <p:sldId id="434" r:id="rId27"/>
    <p:sldId id="400" r:id="rId28"/>
    <p:sldId id="401" r:id="rId29"/>
    <p:sldId id="297" r:id="rId30"/>
    <p:sldId id="298" r:id="rId31"/>
    <p:sldId id="328" r:id="rId32"/>
    <p:sldId id="426" r:id="rId33"/>
    <p:sldId id="445" r:id="rId34"/>
    <p:sldId id="271" r:id="rId35"/>
    <p:sldId id="444" r:id="rId36"/>
    <p:sldId id="265" r:id="rId37"/>
    <p:sldId id="403" r:id="rId38"/>
    <p:sldId id="399" r:id="rId39"/>
    <p:sldId id="447" r:id="rId40"/>
    <p:sldId id="446" r:id="rId41"/>
    <p:sldId id="272" r:id="rId42"/>
    <p:sldId id="402" r:id="rId43"/>
    <p:sldId id="422" r:id="rId44"/>
    <p:sldId id="376" r:id="rId45"/>
    <p:sldId id="387" r:id="rId46"/>
    <p:sldId id="379" r:id="rId47"/>
    <p:sldId id="327" r:id="rId48"/>
    <p:sldId id="366" r:id="rId49"/>
    <p:sldId id="365" r:id="rId50"/>
    <p:sldId id="363" r:id="rId51"/>
    <p:sldId id="438" r:id="rId52"/>
    <p:sldId id="364" r:id="rId53"/>
    <p:sldId id="392" r:id="rId54"/>
    <p:sldId id="404" r:id="rId55"/>
    <p:sldId id="414" r:id="rId56"/>
    <p:sldId id="358" r:id="rId57"/>
    <p:sldId id="451" r:id="rId58"/>
    <p:sldId id="361" r:id="rId59"/>
    <p:sldId id="360" r:id="rId60"/>
    <p:sldId id="452" r:id="rId61"/>
    <p:sldId id="373" r:id="rId62"/>
    <p:sldId id="369" r:id="rId63"/>
    <p:sldId id="367" r:id="rId64"/>
    <p:sldId id="368" r:id="rId65"/>
    <p:sldId id="374" r:id="rId66"/>
    <p:sldId id="478" r:id="rId67"/>
    <p:sldId id="378" r:id="rId68"/>
    <p:sldId id="370" r:id="rId69"/>
    <p:sldId id="371" r:id="rId70"/>
    <p:sldId id="428" r:id="rId71"/>
    <p:sldId id="481" r:id="rId72"/>
    <p:sldId id="449" r:id="rId73"/>
    <p:sldId id="383" r:id="rId74"/>
    <p:sldId id="436" r:id="rId75"/>
    <p:sldId id="386" r:id="rId76"/>
    <p:sldId id="391" r:id="rId77"/>
    <p:sldId id="389" r:id="rId78"/>
    <p:sldId id="396" r:id="rId79"/>
    <p:sldId id="394" r:id="rId80"/>
    <p:sldId id="412" r:id="rId81"/>
    <p:sldId id="433" r:id="rId82"/>
    <p:sldId id="439" r:id="rId83"/>
    <p:sldId id="326" r:id="rId84"/>
    <p:sldId id="381" r:id="rId85"/>
    <p:sldId id="483" r:id="rId86"/>
    <p:sldId id="485" r:id="rId87"/>
    <p:sldId id="484" r:id="rId88"/>
    <p:sldId id="332" r:id="rId89"/>
    <p:sldId id="335" r:id="rId90"/>
    <p:sldId id="458" r:id="rId91"/>
    <p:sldId id="486" r:id="rId92"/>
    <p:sldId id="488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4600"/>
    <a:srgbClr val="003300"/>
    <a:srgbClr val="5938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713" autoAdjust="0"/>
  </p:normalViewPr>
  <p:slideViewPr>
    <p:cSldViewPr>
      <p:cViewPr>
        <p:scale>
          <a:sx n="70" d="100"/>
          <a:sy n="70" d="100"/>
        </p:scale>
        <p:origin x="-1254" y="1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E192D-EED4-4714-A780-20894822FB78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34DF6-19B1-4502-A534-6B7C04515E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4DF6-19B1-4502-A534-6B7C04515E0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4DF6-19B1-4502-A534-6B7C04515E0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4DF6-19B1-4502-A534-6B7C04515E0D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AA7D8-E092-4378-ADD1-A6C20F35CFE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4005064"/>
          </a:xfrm>
        </p:spPr>
        <p:txBody>
          <a:bodyPr/>
          <a:lstStyle/>
          <a:p>
            <a:pPr algn="ctr">
              <a:buNone/>
            </a:pPr>
            <a:r>
              <a:rPr lang="ru-RU" sz="5000" b="1" i="1" spc="-150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Здесь  все  напоминает  вновь  о  нем…</a:t>
            </a:r>
            <a:endParaRPr lang="ru-RU" dirty="0" smtClean="0">
              <a:latin typeface="Arial Black" pitchFamily="34" charset="0"/>
            </a:endParaRPr>
          </a:p>
          <a:p>
            <a:pPr algn="r">
              <a:buNone/>
            </a:pPr>
            <a:r>
              <a:rPr lang="ru-RU" b="1" i="1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rgbClr val="59380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Взгляд фотохудожника</a:t>
            </a:r>
            <a:endParaRPr lang="ru-RU" b="1" i="1" dirty="0">
              <a:solidFill>
                <a:srgbClr val="593807"/>
              </a:solidFill>
              <a:latin typeface="Arial Black" pitchFamily="34" charset="0"/>
            </a:endParaRPr>
          </a:p>
        </p:txBody>
      </p:sp>
      <p:pic>
        <p:nvPicPr>
          <p:cNvPr id="97286" name="Picture 6" descr="http://www.nash-kislovodsk.ru/wp-content/uploads/2018/02/8DSC_3460p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23528" y="2420888"/>
            <a:ext cx="6376991" cy="4221088"/>
          </a:xfrm>
          <a:prstGeom prst="ellipse">
            <a:avLst/>
          </a:prstGeom>
          <a:ln w="63500" cap="rnd">
            <a:solidFill>
              <a:srgbClr val="00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0  DSC70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80922" y="-1"/>
            <a:ext cx="8367542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DSC2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9613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267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9512" y="108012"/>
            <a:ext cx="4392488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023DSC8082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644008" y="116632"/>
            <a:ext cx="439662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70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-77552" y="308263"/>
            <a:ext cx="9221552" cy="614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6532 копи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-72634" y="311166"/>
            <a:ext cx="9216634" cy="614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DSC205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0" y="188640"/>
            <a:ext cx="9144000" cy="6488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2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02873" y="-1302873"/>
            <a:ext cx="6597353" cy="920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72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116632"/>
            <a:ext cx="4762353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п1DSC_3175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692064" y="116632"/>
            <a:ext cx="4451936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229200"/>
            <a:ext cx="8812088" cy="1628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  <a:t>Как при Ермолове ходили</a:t>
            </a:r>
            <a:b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</a:br>
            <a: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  <a:t>В Чечню, в Аварию, к горам;</a:t>
            </a:r>
            <a:b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</a:br>
            <a: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  <a:t>Как там дрались, как мы их били,</a:t>
            </a:r>
            <a:b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</a:br>
            <a:r>
              <a:rPr lang="ru-RU" sz="2000" b="1" i="1" dirty="0" smtClean="0">
                <a:solidFill>
                  <a:srgbClr val="004600"/>
                </a:solidFill>
                <a:latin typeface="Arial Black" pitchFamily="34" charset="0"/>
              </a:rPr>
              <a:t>Как доставалося и нам;</a:t>
            </a:r>
            <a:endParaRPr lang="ru-RU" sz="2000" b="1" i="1" dirty="0">
              <a:solidFill>
                <a:srgbClr val="0046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!!DSC_3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5" y="0"/>
            <a:ext cx="7688055" cy="534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DSC_31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23528" y="188640"/>
            <a:ext cx="8593389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188640" y="1124744"/>
            <a:ext cx="11305256" cy="495538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200-летию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 дня рождения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Михаила Юрьевича Лермонтова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8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посвящается…</a:t>
            </a:r>
            <a:endParaRPr lang="ru-RU" sz="3800" b="1" i="1" spc="-15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21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15014" y="476672"/>
            <a:ext cx="8749473" cy="5860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п1_DSC2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83242" cy="57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п1_DSC21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51517" y="836711"/>
            <a:ext cx="8674641" cy="46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DSC_308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068200" y="106506"/>
            <a:ext cx="4564582" cy="675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п5DSC_9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6704" cy="591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01_DSC076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7504" y="476672"/>
            <a:ext cx="8927897" cy="594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0_DSC0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78"/>
          <a:stretch>
            <a:fillRect/>
          </a:stretch>
        </p:blipFill>
        <p:spPr>
          <a:xfrm>
            <a:off x="0" y="430668"/>
            <a:ext cx="9144000" cy="621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_DSC96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7504" y="404664"/>
            <a:ext cx="8927193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DSC_27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7504" y="332656"/>
            <a:ext cx="8926672" cy="591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DSC_4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49631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DSC_3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-25125"/>
            <a:ext cx="8496944" cy="688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3 DSC9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60648"/>
            <a:ext cx="434863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п1DSC_6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4461895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4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48385" cy="583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4п1DSC_61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9512" y="476672"/>
            <a:ext cx="8711802" cy="580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6DSC_9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6350"/>
          <a:stretch>
            <a:fillRect/>
          </a:stretch>
        </p:blipFill>
        <p:spPr>
          <a:xfrm>
            <a:off x="899592" y="1"/>
            <a:ext cx="69634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20247" cy="595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DSC_64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9512" y="404664"/>
            <a:ext cx="8784976" cy="587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018п0DSC_6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84976" cy="579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DSC_63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9512" y="476672"/>
            <a:ext cx="8821203" cy="590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01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7504" y="332656"/>
            <a:ext cx="8929602" cy="599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66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7504" y="476672"/>
            <a:ext cx="8856436" cy="590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DSC_57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259633" y="145359"/>
            <a:ext cx="6552728" cy="661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4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4669"/>
            <a:ext cx="9144000" cy="609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9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3229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п1DSC_2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DSC_369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332656"/>
            <a:ext cx="9117501" cy="62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6п1DSC_6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" y="404664"/>
            <a:ext cx="9147792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DSC_44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13182"/>
          <a:stretch>
            <a:fillRect/>
          </a:stretch>
        </p:blipFill>
        <p:spPr>
          <a:xfrm>
            <a:off x="2078874" y="0"/>
            <a:ext cx="52294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!!!!DSC_9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05446"/>
            <a:ext cx="9128347" cy="6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DSC_9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54042"/>
            <a:ext cx="9128348" cy="6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3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88640"/>
            <a:ext cx="9170204" cy="62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0DSC_65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260648"/>
            <a:ext cx="9171223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0DSC_65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332656"/>
            <a:ext cx="9144000" cy="624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DSC_3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1898" y="308711"/>
            <a:ext cx="9205898" cy="628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DSC_65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7504" y="404664"/>
            <a:ext cx="8913354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6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51568" cy="59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0DSC_6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89119" y="0"/>
            <a:ext cx="46231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DSC_65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8827751" cy="603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DSC_7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7976" cy="595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5DSC_4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746782" cy="57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5"/>
            <a:ext cx="8784976" cy="585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484785"/>
            <a:ext cx="4563616" cy="2808312"/>
          </a:xfrm>
        </p:spPr>
        <p:txBody>
          <a:bodyPr/>
          <a:lstStyle/>
          <a:p>
            <a:pPr algn="r">
              <a:lnSpc>
                <a:spcPct val="150000"/>
              </a:lnSpc>
              <a:buNone/>
            </a:pPr>
            <a:r>
              <a:rPr lang="ru-RU" b="1" i="1" dirty="0" smtClean="0"/>
              <a:t>  </a:t>
            </a:r>
            <a:r>
              <a:rPr lang="ru-RU" sz="2800" b="1" i="1" dirty="0" smtClean="0">
                <a:solidFill>
                  <a:srgbClr val="004600"/>
                </a:solidFill>
                <a:latin typeface="Arial Black" pitchFamily="34" charset="0"/>
              </a:rPr>
              <a:t>Я счастлив был </a:t>
            </a:r>
          </a:p>
          <a:p>
            <a:pPr algn="r">
              <a:lnSpc>
                <a:spcPct val="150000"/>
              </a:lnSpc>
              <a:buNone/>
            </a:pPr>
            <a:r>
              <a:rPr lang="ru-RU" sz="2800" b="1" i="1" dirty="0" smtClean="0">
                <a:solidFill>
                  <a:srgbClr val="004600"/>
                </a:solidFill>
                <a:latin typeface="Arial Black" pitchFamily="34" charset="0"/>
              </a:rPr>
              <a:t>с вами, ущелия            гор</a:t>
            </a:r>
            <a:r>
              <a:rPr lang="ru-RU" sz="2800" dirty="0" smtClean="0">
                <a:solidFill>
                  <a:srgbClr val="004600"/>
                </a:solidFill>
                <a:latin typeface="Arial Black" pitchFamily="34" charset="0"/>
              </a:rPr>
              <a:t>…</a:t>
            </a:r>
            <a:endParaRPr lang="ru-RU" sz="2800" dirty="0">
              <a:solidFill>
                <a:srgbClr val="0046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!DSC_3459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20472" cy="587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97DSC3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923103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1052736"/>
            <a:ext cx="4635624" cy="5472608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003300"/>
                </a:solidFill>
                <a:latin typeface="Arial Black" pitchFamily="34" charset="0"/>
              </a:rPr>
              <a:t>Светает — вьется дикой пеленой</a:t>
            </a:r>
          </a:p>
          <a:p>
            <a:pPr algn="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003300"/>
                </a:solidFill>
                <a:latin typeface="Arial Black" pitchFamily="34" charset="0"/>
              </a:rPr>
              <a:t>Вокруг лесистых гор туман ночной;</a:t>
            </a:r>
          </a:p>
          <a:p>
            <a:pPr algn="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003300"/>
                </a:solidFill>
                <a:latin typeface="Arial Black" pitchFamily="34" charset="0"/>
              </a:rPr>
              <a:t>Еще у ног Кавказа тишина;</a:t>
            </a:r>
          </a:p>
          <a:p>
            <a:pPr algn="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003300"/>
                </a:solidFill>
                <a:latin typeface="Arial Black" pitchFamily="34" charset="0"/>
              </a:rPr>
              <a:t>Молчит табун, река журчит одна.</a:t>
            </a:r>
          </a:p>
          <a:p>
            <a:pPr algn="r"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Содержимое 3" descr="пDSC_3168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5DSC_1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20472" cy="586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2DSC_6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84236" cy="584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2DSC_0070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892480" cy="595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9DSC_3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566"/>
          <a:stretch>
            <a:fillRect/>
          </a:stretch>
        </p:blipFill>
        <p:spPr>
          <a:xfrm>
            <a:off x="251520" y="460801"/>
            <a:ext cx="8754512" cy="563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6DSC_1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96" y="476672"/>
            <a:ext cx="8927368" cy="593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188641"/>
            <a:ext cx="4131568" cy="6669360"/>
          </a:xfrm>
        </p:spPr>
        <p:txBody>
          <a:bodyPr>
            <a:normAutofit fontScale="62500" lnSpcReduction="20000"/>
          </a:bodyPr>
          <a:lstStyle/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</a:rPr>
              <a:t> </a:t>
            </a: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Составив компанию </a:t>
            </a: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    М. Лермонтову на скальном отступе Красного солнышка </a:t>
            </a: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Вы сможете любоваться красотой природы </a:t>
            </a: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    и строк поэта:</a:t>
            </a:r>
          </a:p>
          <a:p>
            <a:pPr algn="r">
              <a:lnSpc>
                <a:spcPct val="150000"/>
              </a:lnSpc>
              <a:buNone/>
            </a:pPr>
            <a:endParaRPr lang="ru-RU" dirty="0" smtClean="0">
              <a:solidFill>
                <a:srgbClr val="004600"/>
              </a:solidFill>
              <a:latin typeface="Arial Black" pitchFamily="34" charset="0"/>
            </a:endParaRP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"Последний солнца луч златой</a:t>
            </a: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На льдах сребристых догорает,</a:t>
            </a: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И Эльборус своей главой</a:t>
            </a:r>
          </a:p>
          <a:p>
            <a:pPr algn="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4600"/>
                </a:solidFill>
                <a:latin typeface="Arial Black" pitchFamily="34" charset="0"/>
              </a:rPr>
              <a:t>Его, как туча, закрывает."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Содержимое 3" descr="260ДСД!1а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880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яяя!023 равDSC_548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1268760"/>
            <a:ext cx="9144000" cy="363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2DSC_5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8992" cy="576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3DSC_6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85330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8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79809"/>
            <a:ext cx="9144000" cy="609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DSC_2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8662" cy="590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052736"/>
            <a:ext cx="4131568" cy="5256584"/>
          </a:xfrm>
        </p:spPr>
        <p:txBody>
          <a:bodyPr>
            <a:noAutofit/>
          </a:bodyPr>
          <a:lstStyle/>
          <a:p>
            <a:pPr algn="r">
              <a:lnSpc>
                <a:spcPct val="170000"/>
              </a:lnSpc>
              <a:buNone/>
            </a:pPr>
            <a:r>
              <a:rPr lang="ru-RU" sz="1600" b="1" i="1" dirty="0" smtClean="0">
                <a:solidFill>
                  <a:srgbClr val="004600"/>
                </a:solidFill>
                <a:latin typeface="Arial Black" pitchFamily="34" charset="0"/>
              </a:rPr>
              <a:t>"Хотя я судьбой на заре моих дней </a:t>
            </a:r>
          </a:p>
          <a:p>
            <a:pPr algn="r">
              <a:lnSpc>
                <a:spcPct val="170000"/>
              </a:lnSpc>
              <a:buNone/>
            </a:pPr>
            <a:r>
              <a:rPr lang="ru-RU" sz="1600" b="1" i="1" dirty="0" smtClean="0">
                <a:solidFill>
                  <a:srgbClr val="004600"/>
                </a:solidFill>
                <a:latin typeface="Arial Black" pitchFamily="34" charset="0"/>
              </a:rPr>
              <a:t>О южные горы отторгнут от Вас </a:t>
            </a:r>
          </a:p>
          <a:p>
            <a:pPr algn="r">
              <a:lnSpc>
                <a:spcPct val="170000"/>
              </a:lnSpc>
              <a:buNone/>
            </a:pPr>
            <a:r>
              <a:rPr lang="ru-RU" sz="1600" b="1" i="1" dirty="0" smtClean="0">
                <a:solidFill>
                  <a:srgbClr val="004600"/>
                </a:solidFill>
                <a:latin typeface="Arial Black" pitchFamily="34" charset="0"/>
              </a:rPr>
              <a:t>Чтоб вечно их помнить, там надо быть раз </a:t>
            </a:r>
          </a:p>
          <a:p>
            <a:pPr algn="r">
              <a:lnSpc>
                <a:spcPct val="170000"/>
              </a:lnSpc>
              <a:buNone/>
            </a:pPr>
            <a:r>
              <a:rPr lang="ru-RU" sz="1600" b="1" i="1" dirty="0" smtClean="0">
                <a:solidFill>
                  <a:srgbClr val="004600"/>
                </a:solidFill>
                <a:latin typeface="Arial Black" pitchFamily="34" charset="0"/>
              </a:rPr>
              <a:t>Как сладкую песню отчизны моей </a:t>
            </a:r>
          </a:p>
          <a:p>
            <a:pPr algn="r">
              <a:lnSpc>
                <a:spcPct val="170000"/>
              </a:lnSpc>
              <a:buNone/>
            </a:pPr>
            <a:r>
              <a:rPr lang="ru-RU" sz="1600" b="1" i="1" dirty="0" smtClean="0">
                <a:solidFill>
                  <a:srgbClr val="004600"/>
                </a:solidFill>
                <a:latin typeface="Arial Black" pitchFamily="34" charset="0"/>
              </a:rPr>
              <a:t>Люблю я Кавказ" </a:t>
            </a:r>
          </a:p>
          <a:p>
            <a:pPr algn="r">
              <a:lnSpc>
                <a:spcPct val="170000"/>
              </a:lnSpc>
              <a:buNone/>
            </a:pPr>
            <a:r>
              <a:rPr lang="ru-RU" sz="1600" b="1" i="1" dirty="0" smtClean="0">
                <a:solidFill>
                  <a:srgbClr val="004600"/>
                </a:solidFill>
                <a:latin typeface="Arial Black" pitchFamily="34" charset="0"/>
              </a:rPr>
              <a:t>М. Лермонтов</a:t>
            </a:r>
          </a:p>
        </p:txBody>
      </p:sp>
      <p:pic>
        <p:nvPicPr>
          <p:cNvPr id="4" name="Содержимое 3" descr="t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5581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!DSC_7341 копи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8052" y="404665"/>
            <a:ext cx="8860231" cy="59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7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620688"/>
            <a:ext cx="8670000" cy="50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DSC_4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6292" cy="590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67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15516" y="476672"/>
            <a:ext cx="8748972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6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000" y="476672"/>
            <a:ext cx="8856984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6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264696" cy="669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3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5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5563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DSC8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97" y="404664"/>
            <a:ext cx="9110403" cy="557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0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48972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9DSC_9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115" y="404664"/>
            <a:ext cx="875265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!!!01DSC3300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233" y="404664"/>
            <a:ext cx="8744255" cy="609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404664"/>
            <a:ext cx="868110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яDSC_2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94088" cy="583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admin\Desktop\яя   М.Ю. ЛЕРМОНТОВ\п1_DSC8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12968" cy="659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DSC_5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19718" cy="587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8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52181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8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854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8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815047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SC_24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71678" y="236998"/>
            <a:ext cx="9215678" cy="6288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556792"/>
            <a:ext cx="7515944" cy="43793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2000" b="1" i="1" dirty="0" smtClean="0"/>
              <a:t> </a:t>
            </a: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Когда б в покорности незнанья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Нас жить создатель осудил,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Неисполнимые желанья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Он в нашу душу б не вложил,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Он не позволил бы стремиться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К тому, что не должно свершиться,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Он не позволил бы искать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В себе и в мире совершенства,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Когда б нам полного блаженства </a:t>
            </a:r>
          </a:p>
          <a:p>
            <a:pPr>
              <a:lnSpc>
                <a:spcPct val="120000"/>
              </a:lnSpc>
              <a:buNone/>
            </a:pPr>
            <a:r>
              <a:rPr lang="ru-RU" sz="1800" b="1" i="1" dirty="0" smtClean="0">
                <a:solidFill>
                  <a:srgbClr val="004600"/>
                </a:solidFill>
                <a:latin typeface="Arial Black" pitchFamily="34" charset="0"/>
              </a:rPr>
              <a:t>Не должно вечно было знать.</a:t>
            </a:r>
            <a:endParaRPr lang="ru-RU" sz="1800" b="1" i="1" dirty="0">
              <a:solidFill>
                <a:srgbClr val="004600"/>
              </a:solidFill>
              <a:latin typeface="Arial Black" pitchFamily="34" charset="0"/>
            </a:endParaRPr>
          </a:p>
        </p:txBody>
      </p:sp>
      <p:pic>
        <p:nvPicPr>
          <p:cNvPr id="5" name="Содержимое 3" descr="6DSC_3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572000" cy="647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-1"/>
            <a:ext cx="9144000" cy="609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5661248"/>
            <a:ext cx="5940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4600"/>
                </a:solidFill>
                <a:latin typeface="Times New Roman" pitchFamily="18" charset="0"/>
                <a:cs typeface="Times New Roman" pitchFamily="18" charset="0"/>
              </a:rPr>
              <a:t>Здесь все напоминает вновь о нем… [Электронный ресурс] : презентация / МКУК г-к Кисловодска «Централизованная библиотечная система», библиотека - филиал № 5; сост. </a:t>
            </a:r>
            <a:r>
              <a:rPr lang="ru-RU" sz="1600" b="1" dirty="0" smtClean="0">
                <a:solidFill>
                  <a:srgbClr val="004600"/>
                </a:solidFill>
                <a:latin typeface="Times New Roman" pitchFamily="18" charset="0"/>
                <a:cs typeface="Times New Roman" pitchFamily="18" charset="0"/>
              </a:rPr>
              <a:t>О.Н</a:t>
            </a:r>
            <a:r>
              <a:rPr lang="ru-RU" sz="1600" b="1" dirty="0" smtClean="0">
                <a:solidFill>
                  <a:srgbClr val="004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solidFill>
                  <a:srgbClr val="004600"/>
                </a:solidFill>
                <a:latin typeface="Times New Roman" pitchFamily="18" charset="0"/>
                <a:cs typeface="Times New Roman" pitchFamily="18" charset="0"/>
              </a:rPr>
              <a:t>Жванко</a:t>
            </a:r>
            <a:r>
              <a:rPr lang="ru-RU" sz="1600" b="1" dirty="0" smtClean="0">
                <a:solidFill>
                  <a:srgbClr val="004600"/>
                </a:solidFill>
                <a:latin typeface="Times New Roman" pitchFamily="18" charset="0"/>
                <a:cs typeface="Times New Roman" pitchFamily="18" charset="0"/>
              </a:rPr>
              <a:t>. – Кисловодск, 2014. – 92 слайда.</a:t>
            </a:r>
            <a:endParaRPr lang="ru-RU" sz="1600" b="1" dirty="0">
              <a:solidFill>
                <a:srgbClr val="004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395DSC_16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539552" y="0"/>
            <a:ext cx="8064896" cy="5361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Words>212</Words>
  <Application>Microsoft Office PowerPoint</Application>
  <PresentationFormat>Экран (4:3)</PresentationFormat>
  <Paragraphs>42</Paragraphs>
  <Slides>92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</vt:vector>
  </TitlesOfParts>
  <Company>Retired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RWT</dc:creator>
  <cp:lastModifiedBy>RWT</cp:lastModifiedBy>
  <cp:revision>119</cp:revision>
  <dcterms:created xsi:type="dcterms:W3CDTF">2014-03-11T09:49:53Z</dcterms:created>
  <dcterms:modified xsi:type="dcterms:W3CDTF">2020-04-09T16:18:44Z</dcterms:modified>
</cp:coreProperties>
</file>